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6858000" cy="9906000" type="A4"/>
  <p:notesSz cx="6669088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47" d="100"/>
          <a:sy n="47" d="100"/>
        </p:scale>
        <p:origin x="144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CD8A0-EC60-45C8-8CE5-CB53F28A1D7F}" type="datetimeFigureOut">
              <a:rPr lang="es-ES" smtClean="0"/>
              <a:t>23/05/2019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793FF-B40F-488D-85BC-B0ED6B7B662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70010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CD8A0-EC60-45C8-8CE5-CB53F28A1D7F}" type="datetimeFigureOut">
              <a:rPr lang="es-ES" smtClean="0"/>
              <a:t>23/05/2019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793FF-B40F-488D-85BC-B0ED6B7B662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013602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CD8A0-EC60-45C8-8CE5-CB53F28A1D7F}" type="datetimeFigureOut">
              <a:rPr lang="es-ES" smtClean="0"/>
              <a:t>23/05/2019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793FF-B40F-488D-85BC-B0ED6B7B662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13055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CD8A0-EC60-45C8-8CE5-CB53F28A1D7F}" type="datetimeFigureOut">
              <a:rPr lang="es-ES" smtClean="0"/>
              <a:t>23/05/2019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793FF-B40F-488D-85BC-B0ED6B7B662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68641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CD8A0-EC60-45C8-8CE5-CB53F28A1D7F}" type="datetimeFigureOut">
              <a:rPr lang="es-ES" smtClean="0"/>
              <a:t>23/05/2019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793FF-B40F-488D-85BC-B0ED6B7B662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21559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CD8A0-EC60-45C8-8CE5-CB53F28A1D7F}" type="datetimeFigureOut">
              <a:rPr lang="es-ES" smtClean="0"/>
              <a:t>23/05/2019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793FF-B40F-488D-85BC-B0ED6B7B662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116015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CD8A0-EC60-45C8-8CE5-CB53F28A1D7F}" type="datetimeFigureOut">
              <a:rPr lang="es-ES" smtClean="0"/>
              <a:t>23/05/2019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793FF-B40F-488D-85BC-B0ED6B7B662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912665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CD8A0-EC60-45C8-8CE5-CB53F28A1D7F}" type="datetimeFigureOut">
              <a:rPr lang="es-ES" smtClean="0"/>
              <a:t>23/05/2019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793FF-B40F-488D-85BC-B0ED6B7B662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13759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CD8A0-EC60-45C8-8CE5-CB53F28A1D7F}" type="datetimeFigureOut">
              <a:rPr lang="es-ES" smtClean="0"/>
              <a:t>23/05/2019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793FF-B40F-488D-85BC-B0ED6B7B662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924938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CD8A0-EC60-45C8-8CE5-CB53F28A1D7F}" type="datetimeFigureOut">
              <a:rPr lang="es-ES" smtClean="0"/>
              <a:t>23/05/2019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793FF-B40F-488D-85BC-B0ED6B7B662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684336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CD8A0-EC60-45C8-8CE5-CB53F28A1D7F}" type="datetimeFigureOut">
              <a:rPr lang="es-ES" smtClean="0"/>
              <a:t>23/05/2019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793FF-B40F-488D-85BC-B0ED6B7B662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2497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ECD8A0-EC60-45C8-8CE5-CB53F28A1D7F}" type="datetimeFigureOut">
              <a:rPr lang="es-ES" smtClean="0"/>
              <a:t>23/05/2019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3793FF-B40F-488D-85BC-B0ED6B7B662F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88139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8892966"/>
              </p:ext>
            </p:extLst>
          </p:nvPr>
        </p:nvGraphicFramePr>
        <p:xfrm>
          <a:off x="19877" y="-2"/>
          <a:ext cx="3399183" cy="98662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061">
                  <a:extLst>
                    <a:ext uri="{9D8B030D-6E8A-4147-A177-3AD203B41FA5}">
                      <a16:colId xmlns:a16="http://schemas.microsoft.com/office/drawing/2014/main" xmlns="" val="818644968"/>
                    </a:ext>
                  </a:extLst>
                </a:gridCol>
                <a:gridCol w="1133061">
                  <a:extLst>
                    <a:ext uri="{9D8B030D-6E8A-4147-A177-3AD203B41FA5}">
                      <a16:colId xmlns:a16="http://schemas.microsoft.com/office/drawing/2014/main" xmlns="" val="2446341937"/>
                    </a:ext>
                  </a:extLst>
                </a:gridCol>
                <a:gridCol w="1133061">
                  <a:extLst>
                    <a:ext uri="{9D8B030D-6E8A-4147-A177-3AD203B41FA5}">
                      <a16:colId xmlns:a16="http://schemas.microsoft.com/office/drawing/2014/main" xmlns="" val="699501120"/>
                    </a:ext>
                  </a:extLst>
                </a:gridCol>
              </a:tblGrid>
              <a:tr h="385923">
                <a:tc gridSpan="3">
                  <a:txBody>
                    <a:bodyPr/>
                    <a:lstStyle/>
                    <a:p>
                      <a:pPr algn="ctr"/>
                      <a:r>
                        <a:rPr lang="es-ES" dirty="0" smtClean="0">
                          <a:solidFill>
                            <a:schemeClr val="tx1"/>
                          </a:solidFill>
                          <a:latin typeface="Massallera" panose="02000000000000000000" pitchFamily="2" charset="0"/>
                        </a:rPr>
                        <a:t>ANTERIOR</a:t>
                      </a:r>
                      <a:r>
                        <a:rPr lang="es-ES" baseline="0" dirty="0" smtClean="0">
                          <a:solidFill>
                            <a:schemeClr val="tx1"/>
                          </a:solidFill>
                          <a:latin typeface="Massallera" panose="02000000000000000000" pitchFamily="2" charset="0"/>
                        </a:rPr>
                        <a:t> Y POSTERIOR</a:t>
                      </a:r>
                      <a:endParaRPr lang="es-ES" dirty="0">
                        <a:solidFill>
                          <a:schemeClr val="tx1"/>
                        </a:solidFill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810390981"/>
                  </a:ext>
                </a:extLst>
              </a:tr>
              <a:tr h="1299036"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3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11739509"/>
                  </a:ext>
                </a:extLst>
              </a:tr>
              <a:tr h="1299036"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8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228017127"/>
                  </a:ext>
                </a:extLst>
              </a:tr>
              <a:tr h="1299036"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2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112163152"/>
                  </a:ext>
                </a:extLst>
              </a:tr>
              <a:tr h="1299036"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6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818509744"/>
                  </a:ext>
                </a:extLst>
              </a:tr>
              <a:tr h="1299036"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4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943062928"/>
                  </a:ext>
                </a:extLst>
              </a:tr>
              <a:tr h="1299036"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7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52091777"/>
                  </a:ext>
                </a:extLst>
              </a:tr>
              <a:tr h="1299036"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5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007180860"/>
                  </a:ext>
                </a:extLst>
              </a:tr>
              <a:tr h="387066">
                <a:tc gridSpan="3"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40210529"/>
                  </a:ext>
                </a:extLst>
              </a:tr>
            </a:tbl>
          </a:graphicData>
        </a:graphic>
      </p:graphicFrame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5846777"/>
              </p:ext>
            </p:extLst>
          </p:nvPr>
        </p:nvGraphicFramePr>
        <p:xfrm>
          <a:off x="3459700" y="-3"/>
          <a:ext cx="3399183" cy="98662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061">
                  <a:extLst>
                    <a:ext uri="{9D8B030D-6E8A-4147-A177-3AD203B41FA5}">
                      <a16:colId xmlns:a16="http://schemas.microsoft.com/office/drawing/2014/main" xmlns="" val="818644968"/>
                    </a:ext>
                  </a:extLst>
                </a:gridCol>
                <a:gridCol w="1133061">
                  <a:extLst>
                    <a:ext uri="{9D8B030D-6E8A-4147-A177-3AD203B41FA5}">
                      <a16:colId xmlns:a16="http://schemas.microsoft.com/office/drawing/2014/main" xmlns="" val="2446341937"/>
                    </a:ext>
                  </a:extLst>
                </a:gridCol>
                <a:gridCol w="1133061">
                  <a:extLst>
                    <a:ext uri="{9D8B030D-6E8A-4147-A177-3AD203B41FA5}">
                      <a16:colId xmlns:a16="http://schemas.microsoft.com/office/drawing/2014/main" xmlns="" val="699501120"/>
                    </a:ext>
                  </a:extLst>
                </a:gridCol>
              </a:tblGrid>
              <a:tr h="385923">
                <a:tc gridSpan="3">
                  <a:txBody>
                    <a:bodyPr/>
                    <a:lstStyle/>
                    <a:p>
                      <a:pPr algn="ctr"/>
                      <a:r>
                        <a:rPr lang="es-ES" dirty="0" smtClean="0">
                          <a:solidFill>
                            <a:schemeClr val="tx1"/>
                          </a:solidFill>
                          <a:latin typeface="Massallera" panose="02000000000000000000" pitchFamily="2" charset="0"/>
                        </a:rPr>
                        <a:t>¿QUÉ NÚMERO HAY ENTRE…?</a:t>
                      </a:r>
                      <a:endParaRPr lang="es-ES" dirty="0">
                        <a:solidFill>
                          <a:schemeClr val="tx1"/>
                        </a:solidFill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ES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ES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810390981"/>
                  </a:ext>
                </a:extLst>
              </a:tr>
              <a:tr h="1299036"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1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3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11739509"/>
                  </a:ext>
                </a:extLst>
              </a:tr>
              <a:tr h="1299036"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8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10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228017127"/>
                  </a:ext>
                </a:extLst>
              </a:tr>
              <a:tr h="1299036"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3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5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112163152"/>
                  </a:ext>
                </a:extLst>
              </a:tr>
              <a:tr h="1299036"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5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818509744"/>
                  </a:ext>
                </a:extLst>
              </a:tr>
              <a:tr h="1299036"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7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9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943062928"/>
                  </a:ext>
                </a:extLst>
              </a:tr>
              <a:tr h="1299036"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4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6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52091777"/>
                  </a:ext>
                </a:extLst>
              </a:tr>
              <a:tr h="1299036"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2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4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007180860"/>
                  </a:ext>
                </a:extLst>
              </a:tr>
              <a:tr h="387066">
                <a:tc gridSpan="3">
                  <a:txBody>
                    <a:bodyPr/>
                    <a:lstStyle/>
                    <a:p>
                      <a:pPr algn="ctr"/>
                      <a:endParaRPr lang="es-ES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ES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ES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402105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22484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812951"/>
              </p:ext>
            </p:extLst>
          </p:nvPr>
        </p:nvGraphicFramePr>
        <p:xfrm>
          <a:off x="19877" y="-2"/>
          <a:ext cx="3399183" cy="98662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061">
                  <a:extLst>
                    <a:ext uri="{9D8B030D-6E8A-4147-A177-3AD203B41FA5}">
                      <a16:colId xmlns:a16="http://schemas.microsoft.com/office/drawing/2014/main" xmlns="" val="818644968"/>
                    </a:ext>
                  </a:extLst>
                </a:gridCol>
                <a:gridCol w="1133061">
                  <a:extLst>
                    <a:ext uri="{9D8B030D-6E8A-4147-A177-3AD203B41FA5}">
                      <a16:colId xmlns:a16="http://schemas.microsoft.com/office/drawing/2014/main" xmlns="" val="2446341937"/>
                    </a:ext>
                  </a:extLst>
                </a:gridCol>
                <a:gridCol w="1133061">
                  <a:extLst>
                    <a:ext uri="{9D8B030D-6E8A-4147-A177-3AD203B41FA5}">
                      <a16:colId xmlns:a16="http://schemas.microsoft.com/office/drawing/2014/main" xmlns="" val="699501120"/>
                    </a:ext>
                  </a:extLst>
                </a:gridCol>
              </a:tblGrid>
              <a:tr h="385923">
                <a:tc gridSpan="3"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dirty="0" smtClean="0">
                          <a:solidFill>
                            <a:schemeClr val="tx1"/>
                          </a:solidFill>
                          <a:latin typeface="Massallera" panose="02000000000000000000" pitchFamily="2" charset="0"/>
                        </a:rPr>
                        <a:t>ANTERIOR</a:t>
                      </a:r>
                      <a:r>
                        <a:rPr lang="es-ES" baseline="0" dirty="0" smtClean="0">
                          <a:solidFill>
                            <a:schemeClr val="tx1"/>
                          </a:solidFill>
                          <a:latin typeface="Massallera" panose="02000000000000000000" pitchFamily="2" charset="0"/>
                        </a:rPr>
                        <a:t> Y POSTERIOR</a:t>
                      </a:r>
                      <a:endParaRPr lang="es-ES" dirty="0" smtClean="0">
                        <a:solidFill>
                          <a:schemeClr val="tx1"/>
                        </a:solidFill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810390981"/>
                  </a:ext>
                </a:extLst>
              </a:tr>
              <a:tr h="1299036"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5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11739509"/>
                  </a:ext>
                </a:extLst>
              </a:tr>
              <a:tr h="1299036"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7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228017127"/>
                  </a:ext>
                </a:extLst>
              </a:tr>
              <a:tr h="1299036"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3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112163152"/>
                  </a:ext>
                </a:extLst>
              </a:tr>
              <a:tr h="1299036"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8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818509744"/>
                  </a:ext>
                </a:extLst>
              </a:tr>
              <a:tr h="1299036"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2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943062928"/>
                  </a:ext>
                </a:extLst>
              </a:tr>
              <a:tr h="1299036"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6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52091777"/>
                  </a:ext>
                </a:extLst>
              </a:tr>
              <a:tr h="1299036"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4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007180860"/>
                  </a:ext>
                </a:extLst>
              </a:tr>
              <a:tr h="387066">
                <a:tc gridSpan="3"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40210529"/>
                  </a:ext>
                </a:extLst>
              </a:tr>
            </a:tbl>
          </a:graphicData>
        </a:graphic>
      </p:graphicFrame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7669466"/>
              </p:ext>
            </p:extLst>
          </p:nvPr>
        </p:nvGraphicFramePr>
        <p:xfrm>
          <a:off x="3459700" y="-3"/>
          <a:ext cx="3399183" cy="98662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061">
                  <a:extLst>
                    <a:ext uri="{9D8B030D-6E8A-4147-A177-3AD203B41FA5}">
                      <a16:colId xmlns:a16="http://schemas.microsoft.com/office/drawing/2014/main" xmlns="" val="818644968"/>
                    </a:ext>
                  </a:extLst>
                </a:gridCol>
                <a:gridCol w="1133061">
                  <a:extLst>
                    <a:ext uri="{9D8B030D-6E8A-4147-A177-3AD203B41FA5}">
                      <a16:colId xmlns:a16="http://schemas.microsoft.com/office/drawing/2014/main" xmlns="" val="2446341937"/>
                    </a:ext>
                  </a:extLst>
                </a:gridCol>
                <a:gridCol w="1133061">
                  <a:extLst>
                    <a:ext uri="{9D8B030D-6E8A-4147-A177-3AD203B41FA5}">
                      <a16:colId xmlns:a16="http://schemas.microsoft.com/office/drawing/2014/main" xmlns="" val="699501120"/>
                    </a:ext>
                  </a:extLst>
                </a:gridCol>
              </a:tblGrid>
              <a:tr h="385923">
                <a:tc gridSpan="3"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dirty="0" smtClean="0">
                          <a:solidFill>
                            <a:schemeClr val="tx1"/>
                          </a:solidFill>
                          <a:latin typeface="Massallera" panose="02000000000000000000" pitchFamily="2" charset="0"/>
                        </a:rPr>
                        <a:t>¿QUÉ NÚMERO HAY ENTRE…?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ES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ES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810390981"/>
                  </a:ext>
                </a:extLst>
              </a:tr>
              <a:tr h="1299036"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3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5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11739509"/>
                  </a:ext>
                </a:extLst>
              </a:tr>
              <a:tr h="1299036"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6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8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228017127"/>
                  </a:ext>
                </a:extLst>
              </a:tr>
              <a:tr h="1299036"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2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4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112163152"/>
                  </a:ext>
                </a:extLst>
              </a:tr>
              <a:tr h="1299036"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1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818509744"/>
                  </a:ext>
                </a:extLst>
              </a:tr>
              <a:tr h="1299036"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4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6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943062928"/>
                  </a:ext>
                </a:extLst>
              </a:tr>
              <a:tr h="1299036"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7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9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52091777"/>
                  </a:ext>
                </a:extLst>
              </a:tr>
              <a:tr h="1299036"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5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7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007180860"/>
                  </a:ext>
                </a:extLst>
              </a:tr>
              <a:tr h="387066">
                <a:tc gridSpan="3">
                  <a:txBody>
                    <a:bodyPr/>
                    <a:lstStyle/>
                    <a:p>
                      <a:pPr algn="ctr"/>
                      <a:endParaRPr lang="es-ES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ES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ES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402105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31255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424676"/>
              </p:ext>
            </p:extLst>
          </p:nvPr>
        </p:nvGraphicFramePr>
        <p:xfrm>
          <a:off x="19877" y="-2"/>
          <a:ext cx="3399183" cy="98662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061">
                  <a:extLst>
                    <a:ext uri="{9D8B030D-6E8A-4147-A177-3AD203B41FA5}">
                      <a16:colId xmlns:a16="http://schemas.microsoft.com/office/drawing/2014/main" xmlns="" val="818644968"/>
                    </a:ext>
                  </a:extLst>
                </a:gridCol>
                <a:gridCol w="1133061">
                  <a:extLst>
                    <a:ext uri="{9D8B030D-6E8A-4147-A177-3AD203B41FA5}">
                      <a16:colId xmlns:a16="http://schemas.microsoft.com/office/drawing/2014/main" xmlns="" val="2446341937"/>
                    </a:ext>
                  </a:extLst>
                </a:gridCol>
                <a:gridCol w="1133061">
                  <a:extLst>
                    <a:ext uri="{9D8B030D-6E8A-4147-A177-3AD203B41FA5}">
                      <a16:colId xmlns:a16="http://schemas.microsoft.com/office/drawing/2014/main" xmlns="" val="699501120"/>
                    </a:ext>
                  </a:extLst>
                </a:gridCol>
              </a:tblGrid>
              <a:tr h="385923">
                <a:tc gridSpan="3"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dirty="0" smtClean="0">
                          <a:solidFill>
                            <a:schemeClr val="tx1"/>
                          </a:solidFill>
                          <a:latin typeface="Massallera" panose="02000000000000000000" pitchFamily="2" charset="0"/>
                        </a:rPr>
                        <a:t>ANTERIOR</a:t>
                      </a:r>
                      <a:r>
                        <a:rPr lang="es-ES" baseline="0" dirty="0" smtClean="0">
                          <a:solidFill>
                            <a:schemeClr val="tx1"/>
                          </a:solidFill>
                          <a:latin typeface="Massallera" panose="02000000000000000000" pitchFamily="2" charset="0"/>
                        </a:rPr>
                        <a:t> Y POSTERIOR</a:t>
                      </a:r>
                      <a:endParaRPr lang="es-ES" dirty="0" smtClean="0">
                        <a:solidFill>
                          <a:schemeClr val="tx1"/>
                        </a:solidFill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810390981"/>
                  </a:ext>
                </a:extLst>
              </a:tr>
              <a:tr h="1299036"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2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11739509"/>
                  </a:ext>
                </a:extLst>
              </a:tr>
              <a:tr h="1299036"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4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228017127"/>
                  </a:ext>
                </a:extLst>
              </a:tr>
              <a:tr h="1299036"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6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112163152"/>
                  </a:ext>
                </a:extLst>
              </a:tr>
              <a:tr h="1299036"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8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818509744"/>
                  </a:ext>
                </a:extLst>
              </a:tr>
              <a:tr h="1299036"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3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943062928"/>
                  </a:ext>
                </a:extLst>
              </a:tr>
              <a:tr h="1299036"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5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52091777"/>
                  </a:ext>
                </a:extLst>
              </a:tr>
              <a:tr h="1299036"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7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007180860"/>
                  </a:ext>
                </a:extLst>
              </a:tr>
              <a:tr h="387066">
                <a:tc gridSpan="3"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40210529"/>
                  </a:ext>
                </a:extLst>
              </a:tr>
            </a:tbl>
          </a:graphicData>
        </a:graphic>
      </p:graphicFrame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0939163"/>
              </p:ext>
            </p:extLst>
          </p:nvPr>
        </p:nvGraphicFramePr>
        <p:xfrm>
          <a:off x="3459700" y="-3"/>
          <a:ext cx="3399183" cy="98662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061">
                  <a:extLst>
                    <a:ext uri="{9D8B030D-6E8A-4147-A177-3AD203B41FA5}">
                      <a16:colId xmlns:a16="http://schemas.microsoft.com/office/drawing/2014/main" xmlns="" val="818644968"/>
                    </a:ext>
                  </a:extLst>
                </a:gridCol>
                <a:gridCol w="1133061">
                  <a:extLst>
                    <a:ext uri="{9D8B030D-6E8A-4147-A177-3AD203B41FA5}">
                      <a16:colId xmlns:a16="http://schemas.microsoft.com/office/drawing/2014/main" xmlns="" val="2446341937"/>
                    </a:ext>
                  </a:extLst>
                </a:gridCol>
                <a:gridCol w="1133061">
                  <a:extLst>
                    <a:ext uri="{9D8B030D-6E8A-4147-A177-3AD203B41FA5}">
                      <a16:colId xmlns:a16="http://schemas.microsoft.com/office/drawing/2014/main" xmlns="" val="699501120"/>
                    </a:ext>
                  </a:extLst>
                </a:gridCol>
              </a:tblGrid>
              <a:tr h="385923">
                <a:tc gridSpan="3"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dirty="0" smtClean="0">
                          <a:solidFill>
                            <a:schemeClr val="tx1"/>
                          </a:solidFill>
                          <a:latin typeface="Massallera" panose="02000000000000000000" pitchFamily="2" charset="0"/>
                        </a:rPr>
                        <a:t>¿QUÉ NÚMERO HAY ENTRE…?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ES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ES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810390981"/>
                  </a:ext>
                </a:extLst>
              </a:tr>
              <a:tr h="1299036"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7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9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11739509"/>
                  </a:ext>
                </a:extLst>
              </a:tr>
              <a:tr h="1299036"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5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7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228017127"/>
                  </a:ext>
                </a:extLst>
              </a:tr>
              <a:tr h="1299036"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3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5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112163152"/>
                  </a:ext>
                </a:extLst>
              </a:tr>
              <a:tr h="1299036"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1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818509744"/>
                  </a:ext>
                </a:extLst>
              </a:tr>
              <a:tr h="1299036"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6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4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943062928"/>
                  </a:ext>
                </a:extLst>
              </a:tr>
              <a:tr h="1299036"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4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2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52091777"/>
                  </a:ext>
                </a:extLst>
              </a:tr>
              <a:tr h="1299036"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2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0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007180860"/>
                  </a:ext>
                </a:extLst>
              </a:tr>
              <a:tr h="387066">
                <a:tc gridSpan="3">
                  <a:txBody>
                    <a:bodyPr/>
                    <a:lstStyle/>
                    <a:p>
                      <a:pPr algn="ctr"/>
                      <a:endParaRPr lang="es-ES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ES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ES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402105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90543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9671314"/>
              </p:ext>
            </p:extLst>
          </p:nvPr>
        </p:nvGraphicFramePr>
        <p:xfrm>
          <a:off x="19877" y="-2"/>
          <a:ext cx="3399183" cy="98662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061">
                  <a:extLst>
                    <a:ext uri="{9D8B030D-6E8A-4147-A177-3AD203B41FA5}">
                      <a16:colId xmlns:a16="http://schemas.microsoft.com/office/drawing/2014/main" xmlns="" val="818644968"/>
                    </a:ext>
                  </a:extLst>
                </a:gridCol>
                <a:gridCol w="1133061">
                  <a:extLst>
                    <a:ext uri="{9D8B030D-6E8A-4147-A177-3AD203B41FA5}">
                      <a16:colId xmlns:a16="http://schemas.microsoft.com/office/drawing/2014/main" xmlns="" val="2446341937"/>
                    </a:ext>
                  </a:extLst>
                </a:gridCol>
                <a:gridCol w="1133061">
                  <a:extLst>
                    <a:ext uri="{9D8B030D-6E8A-4147-A177-3AD203B41FA5}">
                      <a16:colId xmlns:a16="http://schemas.microsoft.com/office/drawing/2014/main" xmlns="" val="699501120"/>
                    </a:ext>
                  </a:extLst>
                </a:gridCol>
              </a:tblGrid>
              <a:tr h="385923">
                <a:tc gridSpan="3"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dirty="0" smtClean="0">
                          <a:solidFill>
                            <a:schemeClr val="tx1"/>
                          </a:solidFill>
                          <a:latin typeface="Massallera" panose="02000000000000000000" pitchFamily="2" charset="0"/>
                        </a:rPr>
                        <a:t>ANTERIOR</a:t>
                      </a:r>
                      <a:r>
                        <a:rPr lang="es-ES" baseline="0" dirty="0" smtClean="0">
                          <a:solidFill>
                            <a:schemeClr val="tx1"/>
                          </a:solidFill>
                          <a:latin typeface="Massallera" panose="02000000000000000000" pitchFamily="2" charset="0"/>
                        </a:rPr>
                        <a:t> Y POSTERIOR</a:t>
                      </a:r>
                      <a:endParaRPr lang="es-ES" dirty="0" smtClean="0">
                        <a:solidFill>
                          <a:schemeClr val="tx1"/>
                        </a:solidFill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810390981"/>
                  </a:ext>
                </a:extLst>
              </a:tr>
              <a:tr h="1299036"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1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11739509"/>
                  </a:ext>
                </a:extLst>
              </a:tr>
              <a:tr h="1299036"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5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228017127"/>
                  </a:ext>
                </a:extLst>
              </a:tr>
              <a:tr h="1299036"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8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112163152"/>
                  </a:ext>
                </a:extLst>
              </a:tr>
              <a:tr h="1299036"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2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818509744"/>
                  </a:ext>
                </a:extLst>
              </a:tr>
              <a:tr h="1299036"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6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943062928"/>
                  </a:ext>
                </a:extLst>
              </a:tr>
              <a:tr h="1299036"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4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52091777"/>
                  </a:ext>
                </a:extLst>
              </a:tr>
              <a:tr h="1299036"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3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007180860"/>
                  </a:ext>
                </a:extLst>
              </a:tr>
              <a:tr h="387066">
                <a:tc gridSpan="3"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40210529"/>
                  </a:ext>
                </a:extLst>
              </a:tr>
            </a:tbl>
          </a:graphicData>
        </a:graphic>
      </p:graphicFrame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0199962"/>
              </p:ext>
            </p:extLst>
          </p:nvPr>
        </p:nvGraphicFramePr>
        <p:xfrm>
          <a:off x="3459700" y="-3"/>
          <a:ext cx="3399183" cy="98662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061">
                  <a:extLst>
                    <a:ext uri="{9D8B030D-6E8A-4147-A177-3AD203B41FA5}">
                      <a16:colId xmlns:a16="http://schemas.microsoft.com/office/drawing/2014/main" xmlns="" val="818644968"/>
                    </a:ext>
                  </a:extLst>
                </a:gridCol>
                <a:gridCol w="1133061">
                  <a:extLst>
                    <a:ext uri="{9D8B030D-6E8A-4147-A177-3AD203B41FA5}">
                      <a16:colId xmlns:a16="http://schemas.microsoft.com/office/drawing/2014/main" xmlns="" val="2446341937"/>
                    </a:ext>
                  </a:extLst>
                </a:gridCol>
                <a:gridCol w="1133061">
                  <a:extLst>
                    <a:ext uri="{9D8B030D-6E8A-4147-A177-3AD203B41FA5}">
                      <a16:colId xmlns:a16="http://schemas.microsoft.com/office/drawing/2014/main" xmlns="" val="699501120"/>
                    </a:ext>
                  </a:extLst>
                </a:gridCol>
              </a:tblGrid>
              <a:tr h="385923">
                <a:tc gridSpan="3">
                  <a:txBody>
                    <a:bodyPr/>
                    <a:lstStyle/>
                    <a:p>
                      <a:pPr algn="ctr"/>
                      <a:r>
                        <a:rPr lang="es-ES" dirty="0" smtClean="0">
                          <a:solidFill>
                            <a:schemeClr val="tx1"/>
                          </a:solidFill>
                          <a:latin typeface="Massallera" panose="02000000000000000000" pitchFamily="2" charset="0"/>
                        </a:rPr>
                        <a:t>¿QUÉ NÚMERO HAY ENTRE…?</a:t>
                      </a:r>
                      <a:endParaRPr lang="es-ES" dirty="0">
                        <a:solidFill>
                          <a:schemeClr val="tx1"/>
                        </a:solidFill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ES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ES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810390981"/>
                  </a:ext>
                </a:extLst>
              </a:tr>
              <a:tr h="1299036"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1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3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11739509"/>
                  </a:ext>
                </a:extLst>
              </a:tr>
              <a:tr h="1299036"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2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4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228017127"/>
                  </a:ext>
                </a:extLst>
              </a:tr>
              <a:tr h="1299036"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3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5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112163152"/>
                  </a:ext>
                </a:extLst>
              </a:tr>
              <a:tr h="1299036"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4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818509744"/>
                  </a:ext>
                </a:extLst>
              </a:tr>
              <a:tr h="1299036"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5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7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943062928"/>
                  </a:ext>
                </a:extLst>
              </a:tr>
              <a:tr h="1299036"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6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8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52091777"/>
                  </a:ext>
                </a:extLst>
              </a:tr>
              <a:tr h="1299036"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7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5400" dirty="0" smtClean="0">
                          <a:latin typeface="Massallera" panose="02000000000000000000" pitchFamily="2" charset="0"/>
                        </a:rPr>
                        <a:t>9</a:t>
                      </a:r>
                      <a:endParaRPr lang="es-ES" sz="5400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007180860"/>
                  </a:ext>
                </a:extLst>
              </a:tr>
              <a:tr h="387066">
                <a:tc gridSpan="3">
                  <a:txBody>
                    <a:bodyPr/>
                    <a:lstStyle/>
                    <a:p>
                      <a:pPr algn="ctr"/>
                      <a:endParaRPr lang="es-ES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ES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ES" dirty="0">
                        <a:latin typeface="Massallera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402105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05482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</TotalTime>
  <Words>120</Words>
  <Application>Microsoft Office PowerPoint</Application>
  <PresentationFormat>A4 (210 x 297 mm)</PresentationFormat>
  <Paragraphs>92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Massallera</vt:lpstr>
      <vt:lpstr>Tema de Office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Patricia Muedra</dc:creator>
  <cp:lastModifiedBy>Patricia Muedra</cp:lastModifiedBy>
  <cp:revision>4</cp:revision>
  <cp:lastPrinted>2019-05-23T07:52:43Z</cp:lastPrinted>
  <dcterms:created xsi:type="dcterms:W3CDTF">2019-05-10T11:26:42Z</dcterms:created>
  <dcterms:modified xsi:type="dcterms:W3CDTF">2019-05-23T07:52:46Z</dcterms:modified>
</cp:coreProperties>
</file>